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C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C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ffic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yload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yload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yload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yload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yload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yload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yload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yload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P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P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CC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2066345"/>
          </a:xfrm>
          <a:prstGeom prst="rect">
            <a:avLst/>
          </a:prstGeom>
        </p:spPr>
      </p:pic>
      <p:pic>
        <p:nvPicPr>
          <p:cNvPr id="3" name="Picture 2" descr="R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68880"/>
            <a:ext cx="8229600" cy="2066345"/>
          </a:xfrm>
          <a:prstGeom prst="rect">
            <a:avLst/>
          </a:prstGeom>
        </p:spPr>
      </p:pic>
      <p:pic>
        <p:nvPicPr>
          <p:cNvPr id="4" name="Picture 3" descr="RD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4663440"/>
            <a:ext cx="8229600" cy="20663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Albo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Albor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Albor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Alborz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Alborz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Alborz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Alborz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Nor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r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rt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rt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rt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rth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rt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Tehr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Tehr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Tehr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Tehr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Tehr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Tehr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Tehr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Nok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k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ki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k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ki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ki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ki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BR-T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BR-T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BR-T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BR-TE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BR-TE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BR-TE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BR-TE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Faraf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Faraf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Faraf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Faraf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Faraf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Faraf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Faraf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ffic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Alborz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Alborz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North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North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Tehran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Tehran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Huawei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Huawei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NAK-Nokia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Nokia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BR-TEL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BR-TEL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Farafan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Farafan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C_Huawei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Huawei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ffic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ffic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ffic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ffic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ffic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ffic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